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lvl1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1pPr>
    <a:lvl2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2pPr>
    <a:lvl3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3pPr>
    <a:lvl4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4pPr>
    <a:lvl5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5pPr>
    <a:lvl6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6pPr>
    <a:lvl7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7pPr>
    <a:lvl8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8pPr>
    <a:lvl9pPr defTabSz="457200">
      <a:defRPr>
        <a:solidFill>
          <a:srgbClr val="FFFFFF"/>
        </a:solidFill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381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381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381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381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381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381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990000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90000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381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381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9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90000">
              <a:alpha val="20000"/>
            </a:srgbClr>
          </a:solidFill>
        </a:fill>
      </a:tcStyle>
    </a:firstCol>
    <a:la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508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990000"/>
        </a:fontRef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254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25"/>
  </p:normalViewPr>
  <p:slideViewPr>
    <p:cSldViewPr snapToGrid="0" snapToObjects="1">
      <p:cViewPr varScale="1">
        <p:scale>
          <a:sx n="100" d="100"/>
          <a:sy n="100" d="100"/>
        </p:scale>
        <p:origin x="13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2" name="image1.png" descr="Small Use Shield_GoldOnTrans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7" y="238127"/>
            <a:ext cx="748241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2.png" descr="1-lineWordmark_GoldOnCard_NoBG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6462028"/>
            <a:ext cx="1822126" cy="154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3.png" descr="Formal_Viterbi_GoldOnCard_NoBG.eps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2" y="6138309"/>
            <a:ext cx="1741690" cy="47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5803898"/>
            <a:ext cx="9144000" cy="105272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" name="image1.png" descr="Small Use Shield_GoldOnTrans.eps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01027" y="238127"/>
            <a:ext cx="748241" cy="7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.png" descr="1-lineWordmark_GoldOnCard_NoBG.eps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97700" y="6462028"/>
            <a:ext cx="1822126" cy="154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3.png" descr="Formal_Viterbi_GoldOnCard_NoBG.eps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2102" y="6138309"/>
            <a:ext cx="1741690" cy="47007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6457950" y="6356351"/>
            <a:ext cx="2057400" cy="3581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5pPr>
      <a:lvl6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6pPr>
      <a:lvl7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7pPr>
      <a:lvl8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8pPr>
      <a:lvl9pPr algn="ctr" defTabSz="457200">
        <a:defRPr sz="4400">
          <a:solidFill>
            <a:srgbClr val="990000"/>
          </a:solidFill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990000"/>
          </a:solidFill>
          <a:latin typeface="Calibri"/>
          <a:ea typeface="Calibri"/>
          <a:cs typeface="Calibri"/>
          <a:sym typeface="Calibri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7349" y="1338792"/>
            <a:ext cx="9129301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sz="3200" b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USC Viterbian </a:t>
            </a:r>
            <a:br>
              <a:rPr sz="3200" b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27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-redesign myViterbi.com</a:t>
            </a:r>
          </a:p>
        </p:txBody>
      </p:sp>
      <p:sp>
        <p:nvSpPr>
          <p:cNvPr id="25" name="Shape 25"/>
          <p:cNvSpPr/>
          <p:nvPr/>
        </p:nvSpPr>
        <p:spPr>
          <a:xfrm>
            <a:off x="7348" y="3256429"/>
            <a:ext cx="9129301" cy="2226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Shuoqing Ding</a:t>
            </a:r>
            <a:endParaRPr>
              <a:solidFill>
                <a:srgbClr val="FFC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Chenxin Guo </a:t>
            </a:r>
            <a:endParaRPr>
              <a:solidFill>
                <a:srgbClr val="FFC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Kaixi Liu</a:t>
            </a:r>
            <a:endParaRPr>
              <a:solidFill>
                <a:srgbClr val="FFC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Guanghao Peng</a:t>
            </a:r>
            <a:endParaRPr>
              <a:solidFill>
                <a:srgbClr val="FFC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500"/>
              </a:spcBef>
              <a:defRPr>
                <a:solidFill>
                  <a:srgbClr val="000000"/>
                </a:solidFill>
              </a:defRPr>
            </a:pPr>
            <a:r>
              <a:rPr sz="2400" i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Wenyuan Zhu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144223" y="1961799"/>
            <a:ext cx="4100670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990000"/>
                </a:solidFill>
              </a:rPr>
              <a:t>Making  Appointment</a:t>
            </a:r>
          </a:p>
        </p:txBody>
      </p:sp>
      <p:pic>
        <p:nvPicPr>
          <p:cNvPr id="61" name="image17.jpeg" descr="appointments.jpg"/>
          <p:cNvPicPr/>
          <p:nvPr/>
        </p:nvPicPr>
        <p:blipFill>
          <a:blip r:embed="rId2">
            <a:alphaModFix amt="86000"/>
            <a:extLst/>
          </a:blip>
          <a:stretch>
            <a:fillRect/>
          </a:stretch>
        </p:blipFill>
        <p:spPr>
          <a:xfrm>
            <a:off x="5219700" y="3136900"/>
            <a:ext cx="3924300" cy="260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53" y="840994"/>
            <a:ext cx="4071279" cy="412523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447874" y="2812850"/>
            <a:ext cx="2057981" cy="181526"/>
          </a:xfrm>
          <a:prstGeom prst="roundRect">
            <a:avLst>
              <a:gd name="adj" fmla="val 50000"/>
            </a:avLst>
          </a:prstGeom>
          <a:ln w="25400">
            <a:solidFill>
              <a:srgbClr val="FF3E4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3995768" y="226617"/>
            <a:ext cx="1016014" cy="4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Access</a:t>
            </a:r>
          </a:p>
        </p:txBody>
      </p:sp>
      <p:pic>
        <p:nvPicPr>
          <p:cNvPr id="66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2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3355" y="1744827"/>
            <a:ext cx="5165346" cy="3678073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5644485" y="2336799"/>
            <a:ext cx="1035715" cy="228601"/>
          </a:xfrm>
          <a:prstGeom prst="roundRect">
            <a:avLst>
              <a:gd name="adj" fmla="val 48842"/>
            </a:avLst>
          </a:prstGeom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CC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030" y="339901"/>
            <a:ext cx="4944300" cy="3500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0697" y="2297732"/>
            <a:ext cx="5859133" cy="363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2888145" y="306986"/>
            <a:ext cx="3273396" cy="43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Schedule Appointment</a:t>
            </a:r>
          </a:p>
        </p:txBody>
      </p:sp>
      <p:pic>
        <p:nvPicPr>
          <p:cNvPr id="75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058" y="983606"/>
            <a:ext cx="4752627" cy="3427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5192" y="2514880"/>
            <a:ext cx="5463226" cy="325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2257137" y="387353"/>
            <a:ext cx="4441541" cy="43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View/Reschedule Appointment</a:t>
            </a:r>
          </a:p>
        </p:txBody>
      </p:sp>
      <p:pic>
        <p:nvPicPr>
          <p:cNvPr id="80" name="image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715" y="1212843"/>
            <a:ext cx="7416570" cy="5229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910" y="904251"/>
            <a:ext cx="5628112" cy="389493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3057880" y="298055"/>
            <a:ext cx="2953881" cy="43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Cancel Appointment</a:t>
            </a:r>
          </a:p>
        </p:txBody>
      </p:sp>
      <p:pic>
        <p:nvPicPr>
          <p:cNvPr id="84" name="image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8824" y="2791230"/>
            <a:ext cx="5298481" cy="3459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24.png"/>
          <p:cNvPicPr/>
          <p:nvPr/>
        </p:nvPicPr>
        <p:blipFill>
          <a:blip r:embed="rId2">
            <a:extLst/>
          </a:blip>
          <a:srcRect r="26234"/>
          <a:stretch>
            <a:fillRect/>
          </a:stretch>
        </p:blipFill>
        <p:spPr>
          <a:xfrm>
            <a:off x="494865" y="1085316"/>
            <a:ext cx="4630004" cy="4343819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2709409" y="298055"/>
            <a:ext cx="3594306" cy="43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6" tIns="35716" rIns="35716" bIns="35716" anchor="ctr">
            <a:spAutoFit/>
          </a:bodyPr>
          <a:lstStyle>
            <a:lvl1pPr>
              <a:defRPr sz="25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990000"/>
                </a:solidFill>
              </a:rPr>
              <a:t>Reschedule Appointment</a:t>
            </a:r>
          </a:p>
        </p:txBody>
      </p:sp>
      <p:pic>
        <p:nvPicPr>
          <p:cNvPr id="88" name="image2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0287" y="1085322"/>
            <a:ext cx="4010617" cy="4343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342372" y="1167510"/>
            <a:ext cx="1725782" cy="103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USC Map</a:t>
            </a:r>
          </a:p>
        </p:txBody>
      </p:sp>
      <p:pic>
        <p:nvPicPr>
          <p:cNvPr id="92" name="image27.jpeg" descr="navigation.jp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4049057" y="2078003"/>
            <a:ext cx="4915649" cy="3691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rgbClr val="990000"/>
                </a:solidFill>
              </a:rPr>
              <a:t>USC Map</a:t>
            </a:r>
          </a:p>
        </p:txBody>
      </p:sp>
      <p:pic>
        <p:nvPicPr>
          <p:cNvPr id="95" name="image28.png" descr="Screen Shot 2015-04-21 at 9.53.0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" y="1066801"/>
            <a:ext cx="5530850" cy="3747376"/>
          </a:xfrm>
          <a:prstGeom prst="rect">
            <a:avLst/>
          </a:prstGeom>
          <a:ln w="12700">
            <a:solidFill>
              <a:schemeClr val="tx2"/>
            </a:solidFill>
            <a:miter lim="400000"/>
          </a:ln>
        </p:spPr>
      </p:pic>
      <p:pic>
        <p:nvPicPr>
          <p:cNvPr id="96" name="image29.png" descr="Screen Shot 2015-04-21 at 9.52.0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8201" y="2019299"/>
            <a:ext cx="5547858" cy="3700461"/>
          </a:xfrm>
          <a:prstGeom prst="rect">
            <a:avLst/>
          </a:prstGeom>
          <a:ln w="12700">
            <a:solidFill>
              <a:schemeClr val="tx2"/>
            </a:solidFill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Map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628650" y="1377389"/>
            <a:ext cx="7886700" cy="435133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609600" lvl="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990000"/>
                </a:solidFill>
              </a:rPr>
              <a:t>Search Autocomplete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990000"/>
              </a:solidFill>
            </a:endParaRP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990000"/>
              </a:solidFill>
            </a:endParaRP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rgbClr val="990000"/>
              </a:solidFill>
            </a:endParaRPr>
          </a:p>
          <a:p>
            <a:pPr marL="609600" lvl="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990000"/>
                </a:solidFill>
              </a:rPr>
              <a:t>Icons</a:t>
            </a:r>
          </a:p>
          <a:p>
            <a:pPr marL="609600" lvl="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990000"/>
                </a:solidFill>
              </a:rPr>
              <a:t>Less options = easy for users</a:t>
            </a:r>
          </a:p>
        </p:txBody>
      </p:sp>
      <p:pic>
        <p:nvPicPr>
          <p:cNvPr id="100" name="image30.png" descr="Screen Shot 2015-04-21 at 10.52.5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647" y="1911568"/>
            <a:ext cx="1822888" cy="1981806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01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943687" y="977900"/>
            <a:ext cx="7399800" cy="275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36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3111" lvl="0" indent="-903111">
              <a:buClr>
                <a:srgbClr val="990000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Feedback?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03111" lvl="0" indent="-903111">
              <a:buClr>
                <a:srgbClr val="990000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Errors?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03111" lvl="0" indent="-903111">
              <a:buClr>
                <a:srgbClr val="990000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Action Reversal?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03111" lvl="0" indent="-903111">
              <a:buClr>
                <a:srgbClr val="990000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 CONTROL??!!!!</a:t>
            </a:r>
          </a:p>
        </p:txBody>
      </p:sp>
      <p:pic>
        <p:nvPicPr>
          <p:cNvPr id="28" name="image4.jpeg" descr="confus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6422" y="2965824"/>
            <a:ext cx="2637118" cy="2637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-2030879" y="992655"/>
            <a:ext cx="7886702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Calendar</a:t>
            </a:r>
          </a:p>
        </p:txBody>
      </p:sp>
      <p:pic>
        <p:nvPicPr>
          <p:cNvPr id="104" name="image31.jpeg" descr="calendar.jpg"/>
          <p:cNvPicPr/>
          <p:nvPr/>
        </p:nvPicPr>
        <p:blipFill>
          <a:blip r:embed="rId2">
            <a:alphaModFix amt="77000"/>
            <a:extLst/>
          </a:blip>
          <a:stretch>
            <a:fillRect/>
          </a:stretch>
        </p:blipFill>
        <p:spPr>
          <a:xfrm>
            <a:off x="3384944" y="1795277"/>
            <a:ext cx="5748578" cy="4018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USC Calendars</a:t>
            </a:r>
          </a:p>
        </p:txBody>
      </p:sp>
      <p:pic>
        <p:nvPicPr>
          <p:cNvPr id="107" name="image32.png" descr="Screen Shot 2015-04-21 at 10.17.0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3781" y="1308375"/>
            <a:ext cx="4634178" cy="3289025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08" name="image33.png" descr="Screen Shot 2015-04-21 at 10.21.36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1308375"/>
            <a:ext cx="3851423" cy="3289025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09" name="image34.png" descr="Screen Shot 2015-04-21 at 11.01.41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5179" y="3219253"/>
            <a:ext cx="3708621" cy="2508447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0" name="image5.png" descr="usc-shield-name-whit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One calendar to rule them all</a:t>
            </a:r>
          </a:p>
        </p:txBody>
      </p:sp>
      <p:pic>
        <p:nvPicPr>
          <p:cNvPr id="113" name="image35.png" descr="Screen Shot 2015-04-21 at 10.57.3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238" y="1152805"/>
            <a:ext cx="5176662" cy="4333595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4" name="image36.png" descr="Screen Shot 2015-04-21 at 11.00.31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0370" y="1152805"/>
            <a:ext cx="2684980" cy="4333595"/>
          </a:xfrm>
          <a:prstGeom prst="rect">
            <a:avLst/>
          </a:prstGeom>
          <a:ln>
            <a:solidFill>
              <a:srgbClr val="990000"/>
            </a:solidFill>
          </a:ln>
        </p:spPr>
      </p:pic>
      <p:pic>
        <p:nvPicPr>
          <p:cNvPr id="115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My Calendar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609600" lvl="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Classes</a:t>
            </a:r>
          </a:p>
          <a:p>
            <a:pPr marL="609600" lvl="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My Events</a:t>
            </a:r>
          </a:p>
          <a:p>
            <a:pPr marL="609600" lvl="0" indent="-609600"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Customized Events</a:t>
            </a:r>
          </a:p>
        </p:txBody>
      </p:sp>
      <p:pic>
        <p:nvPicPr>
          <p:cNvPr id="119" name="image37.png" descr="Screen Shot 2015-04-21 at 11.03.4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217" y="3632236"/>
            <a:ext cx="2877208" cy="1927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-1164292" y="1224895"/>
            <a:ext cx="7886701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Dashboard</a:t>
            </a:r>
          </a:p>
        </p:txBody>
      </p:sp>
      <p:pic>
        <p:nvPicPr>
          <p:cNvPr id="123" name="image38.png" descr="dashboard.png"/>
          <p:cNvPicPr/>
          <p:nvPr/>
        </p:nvPicPr>
        <p:blipFill>
          <a:blip r:embed="rId2">
            <a:alphaModFix amt="84000"/>
            <a:extLst/>
          </a:blip>
          <a:stretch>
            <a:fillRect/>
          </a:stretch>
        </p:blipFill>
        <p:spPr>
          <a:xfrm>
            <a:off x="5892800" y="2550459"/>
            <a:ext cx="3251200" cy="325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Show all the courses I take in USC in my dashboard page</a:t>
            </a:r>
          </a:p>
        </p:txBody>
      </p:sp>
      <p:pic>
        <p:nvPicPr>
          <p:cNvPr id="126" name="image39.png" descr="Screen Shot 2015-04-21 at 8.29.16 PM.png"/>
          <p:cNvPicPr/>
          <p:nvPr/>
        </p:nvPicPr>
        <p:blipFill>
          <a:blip r:embed="rId2">
            <a:extLst/>
          </a:blip>
          <a:srcRect t="4495" b="4495"/>
          <a:stretch>
            <a:fillRect/>
          </a:stretch>
        </p:blipFill>
        <p:spPr>
          <a:xfrm>
            <a:off x="628650" y="1123387"/>
            <a:ext cx="7886700" cy="435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Present GPA for my courses</a:t>
            </a:r>
          </a:p>
        </p:txBody>
      </p:sp>
      <p:pic>
        <p:nvPicPr>
          <p:cNvPr id="130" name="image40.png" descr="Screen Shot 2015-04-21 at 8.21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849" y="1308133"/>
            <a:ext cx="8486100" cy="448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Show all assignments’ grade in a specific course</a:t>
            </a:r>
          </a:p>
        </p:txBody>
      </p:sp>
      <p:pic>
        <p:nvPicPr>
          <p:cNvPr id="134" name="image41.png" descr="Screen Shot 2015-04-21 at 8.44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594" y="1008963"/>
            <a:ext cx="5760016" cy="4619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88257" y="615505"/>
            <a:ext cx="8229601" cy="1143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420623">
              <a:defRPr sz="40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990000"/>
                </a:solidFill>
              </a:rPr>
              <a:t>Course classmates &amp; Friends page</a:t>
            </a:r>
          </a:p>
        </p:txBody>
      </p:sp>
      <p:pic>
        <p:nvPicPr>
          <p:cNvPr id="138" name="image5.png" descr="usc-shield-name-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42.jpeg" descr="Students.jpg"/>
          <p:cNvPicPr/>
          <p:nvPr/>
        </p:nvPicPr>
        <p:blipFill>
          <a:blip r:embed="rId3">
            <a:alphaModFix amt="78000"/>
            <a:extLst/>
          </a:blip>
          <a:stretch>
            <a:fillRect/>
          </a:stretch>
        </p:blipFill>
        <p:spPr>
          <a:xfrm>
            <a:off x="3630705" y="2136587"/>
            <a:ext cx="5513295" cy="3675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We can find all our classmates in a specific class</a:t>
            </a:r>
          </a:p>
        </p:txBody>
      </p:sp>
      <p:pic>
        <p:nvPicPr>
          <p:cNvPr id="142" name="image43.png" descr="Screen Shot 2015-04-21 at 8.22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01" y="1017543"/>
            <a:ext cx="7651051" cy="4683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585098" y="454959"/>
            <a:ext cx="7399800" cy="123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HOW?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Solution: Using eight golden rules to Redesign.</a:t>
            </a:r>
          </a:p>
        </p:txBody>
      </p:sp>
      <p:pic>
        <p:nvPicPr>
          <p:cNvPr id="32" name="image6.png" descr="ol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20" y="1867647"/>
            <a:ext cx="6017229" cy="2911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7.png" descr="new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5175" y="4969535"/>
            <a:ext cx="6648826" cy="1888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8.png" descr="new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5175" y="950974"/>
            <a:ext cx="6648826" cy="4018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 advAuto="0"/>
      <p:bldP spid="33" grpId="2" animBg="1" advAuto="0"/>
      <p:bldP spid="34" grpId="3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90000"/>
                </a:solidFill>
              </a:rPr>
              <a:t>Common courses with my friend</a:t>
            </a:r>
          </a:p>
        </p:txBody>
      </p:sp>
      <p:pic>
        <p:nvPicPr>
          <p:cNvPr id="146" name="image44.png" descr="Screen Shot 2015-04-21 at 8.36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690" y="931968"/>
            <a:ext cx="5698462" cy="4832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The old D-Clearance System</a:t>
            </a:r>
          </a:p>
        </p:txBody>
      </p:sp>
      <p:pic>
        <p:nvPicPr>
          <p:cNvPr id="150" name="image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310" y="1424171"/>
            <a:ext cx="5864994" cy="2917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4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0013" y="3063719"/>
            <a:ext cx="6626922" cy="3516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My D-Clearance System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829733" lvl="0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Graphical UI</a:t>
            </a:r>
          </a:p>
          <a:p>
            <a:pPr marL="829733" lvl="0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Support for Course Information</a:t>
            </a:r>
          </a:p>
          <a:p>
            <a:pPr marL="829733" lvl="0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Support professor lookup</a:t>
            </a:r>
          </a:p>
          <a:p>
            <a:pPr marL="829733" lvl="0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Student Reviews offer meaningful feedbacks</a:t>
            </a:r>
          </a:p>
          <a:p>
            <a:pPr marL="829733" lvl="0" indent="-829733">
              <a:spcBef>
                <a:spcPts val="600"/>
              </a:spcBef>
              <a:buClr>
                <a:srgbClr val="990000"/>
              </a:buClr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90000"/>
                </a:solidFill>
              </a:rPr>
              <a:t>Offer rating function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Straight Forward UI</a:t>
            </a:r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  <a:t>33</a:t>
            </a:fld>
            <a:endParaRPr>
              <a:solidFill>
                <a:srgbClr val="990000"/>
              </a:solidFill>
            </a:endParaRPr>
          </a:p>
        </p:txBody>
      </p:sp>
      <p:pic>
        <p:nvPicPr>
          <p:cNvPr id="158" name="image4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710" y="1425690"/>
            <a:ext cx="7220579" cy="4246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Easy to Apply</a:t>
            </a:r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  <a:t>34</a:t>
            </a:fld>
            <a:endParaRPr>
              <a:solidFill>
                <a:srgbClr val="990000"/>
              </a:solidFill>
            </a:endParaRPr>
          </a:p>
        </p:txBody>
      </p:sp>
      <p:pic>
        <p:nvPicPr>
          <p:cNvPr id="162" name="image4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241" y="1774537"/>
            <a:ext cx="8409518" cy="3585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90000"/>
                </a:solidFill>
              </a:rPr>
              <a:t>Review Interactions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990000"/>
                </a:solidFill>
              </a:rPr>
              <a:t>35</a:t>
            </a:fld>
            <a:endParaRPr>
              <a:solidFill>
                <a:srgbClr val="990000"/>
              </a:solidFill>
            </a:endParaRPr>
          </a:p>
        </p:txBody>
      </p:sp>
      <p:pic>
        <p:nvPicPr>
          <p:cNvPr id="166" name="image4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2923" y="1226962"/>
            <a:ext cx="6238155" cy="4759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585098" y="708959"/>
            <a:ext cx="7399800" cy="2039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Google Map API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Instagram API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</a:p>
        </p:txBody>
      </p:sp>
      <p:pic>
        <p:nvPicPr>
          <p:cNvPr id="37" name="image9.jpeg" descr="technology.jpe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3899646" y="2266779"/>
            <a:ext cx="5109884" cy="3405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10.png" descr="nav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75011"/>
            <a:ext cx="9144000" cy="105767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268941" y="327211"/>
            <a:ext cx="7399800" cy="70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Navigation Bar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1" name="Shape 41"/>
          <p:cNvSpPr/>
          <p:nvPr/>
        </p:nvSpPr>
        <p:spPr>
          <a:xfrm>
            <a:off x="268941" y="3122707"/>
            <a:ext cx="3376706" cy="168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endParaRPr>
              <a:solidFill>
                <a:srgbClr val="1E1C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Consistency?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Usability?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Prevent Errors?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Control?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1E1C11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Reduce Memory Load?</a:t>
            </a:r>
          </a:p>
        </p:txBody>
      </p:sp>
      <p:pic>
        <p:nvPicPr>
          <p:cNvPr id="42" name="image11.png" descr="ye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8822" y="3384177"/>
            <a:ext cx="2263590" cy="2263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5.png" descr="usc-shield-name-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268941" y="327211"/>
            <a:ext cx="7399800" cy="70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News VS. Instagram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46" name="image12.png" descr="instagr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34675"/>
            <a:ext cx="9144000" cy="3662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217870" y="3752334"/>
            <a:ext cx="602769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sz="3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 decide what is in main part</a:t>
            </a:r>
          </a:p>
        </p:txBody>
      </p:sp>
      <p:pic>
        <p:nvPicPr>
          <p:cNvPr id="50" name="image13.jpeg" descr="cool.jpg"/>
          <p:cNvPicPr/>
          <p:nvPr/>
        </p:nvPicPr>
        <p:blipFill>
          <a:blip r:embed="rId2">
            <a:alphaModFix amt="66000"/>
            <a:extLst/>
          </a:blip>
          <a:stretch>
            <a:fillRect/>
          </a:stretch>
        </p:blipFill>
        <p:spPr>
          <a:xfrm>
            <a:off x="6224492" y="3974350"/>
            <a:ext cx="2785038" cy="174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5.png" descr="usc-shield-name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757" y="5932835"/>
            <a:ext cx="2235202" cy="48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14.png" descr="Screen Shot 2015-04-22 at 15.38.1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003369"/>
            <a:ext cx="9144000" cy="2308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905164" y="1154975"/>
            <a:ext cx="1956751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990000"/>
                </a:solidFill>
              </a:rPr>
              <a:t>USC News</a:t>
            </a:r>
          </a:p>
        </p:txBody>
      </p:sp>
      <p:pic>
        <p:nvPicPr>
          <p:cNvPr id="55" name="image15.jpeg" descr="news.jpg"/>
          <p:cNvPicPr/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3062939" y="3003786"/>
            <a:ext cx="6081061" cy="278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16.png" descr="Screen Shot 2015-04-22 at 11.42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601" y="986118"/>
            <a:ext cx="7033400" cy="47674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207716" y="293200"/>
            <a:ext cx="1956751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990000"/>
                </a:solidFill>
              </a:rPr>
              <a:t>USC News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0000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0000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202</Words>
  <Application>Microsoft Macintosh PowerPoint</Application>
  <PresentationFormat>On-screen Show (4:3)</PresentationFormat>
  <Paragraphs>79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Helvetica Neue</vt:lpstr>
      <vt:lpstr>Times New Roman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USC Map</vt:lpstr>
      <vt:lpstr>USC Map</vt:lpstr>
      <vt:lpstr>Calendar</vt:lpstr>
      <vt:lpstr>USC Calendars</vt:lpstr>
      <vt:lpstr>One calendar to rule them all</vt:lpstr>
      <vt:lpstr>My Calendar</vt:lpstr>
      <vt:lpstr>Dashboard</vt:lpstr>
      <vt:lpstr>Show all the courses I take in USC in my dashboard page</vt:lpstr>
      <vt:lpstr>Present GPA for my courses</vt:lpstr>
      <vt:lpstr>Show all assignments’ grade in a specific course</vt:lpstr>
      <vt:lpstr>Course classmates &amp; Friends page</vt:lpstr>
      <vt:lpstr>We can find all our classmates in a specific class</vt:lpstr>
      <vt:lpstr>Common courses with my friend</vt:lpstr>
      <vt:lpstr>The old D-Clearance System</vt:lpstr>
      <vt:lpstr>My D-Clearance System</vt:lpstr>
      <vt:lpstr>Straight Forward UI</vt:lpstr>
      <vt:lpstr>Easy to Apply</vt:lpstr>
      <vt:lpstr>Review Interactions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</cp:revision>
  <dcterms:modified xsi:type="dcterms:W3CDTF">2015-04-23T00:41:08Z</dcterms:modified>
</cp:coreProperties>
</file>